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9 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819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parts of the passé composé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025" y="3810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did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0292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Better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how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writing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graded</a:t>
            </a:r>
            <a:r>
              <a:rPr lang="fr-FR" sz="2800" dirty="0" smtClean="0">
                <a:latin typeface="Kristen ITC" pitchFamily="66" charset="0"/>
              </a:rPr>
              <a:t> and how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can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improve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31</cp:revision>
  <dcterms:created xsi:type="dcterms:W3CDTF">2011-09-14T23:22:57Z</dcterms:created>
  <dcterms:modified xsi:type="dcterms:W3CDTF">2011-11-09T12:12:06Z</dcterms:modified>
</cp:coreProperties>
</file>